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0" r:id="rId5"/>
    <p:sldId id="259" r:id="rId6"/>
    <p:sldId id="264" r:id="rId7"/>
    <p:sldId id="275" r:id="rId8"/>
    <p:sldId id="265" r:id="rId9"/>
    <p:sldId id="266" r:id="rId10"/>
    <p:sldId id="267" r:id="rId11"/>
    <p:sldId id="268" r:id="rId12"/>
    <p:sldId id="272" r:id="rId13"/>
    <p:sldId id="269" r:id="rId14"/>
    <p:sldId id="270" r:id="rId15"/>
    <p:sldId id="271" r:id="rId16"/>
    <p:sldId id="273" r:id="rId17"/>
    <p:sldId id="274" r:id="rId18"/>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6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E5CB1E89-96A6-4F00-AFB8-A0202DE08CF8}" type="datetimeFigureOut">
              <a:rPr lang="ru-RU" smtClean="0"/>
              <a:t>29.10.2021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CD9D38F5-CC98-456D-A9B7-6474A8998A7C}"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5CB1E89-96A6-4F00-AFB8-A0202DE08CF8}" type="datetimeFigureOut">
              <a:rPr lang="ru-RU" smtClean="0"/>
              <a:t>29.10.2021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9D38F5-CC98-456D-A9B7-6474A8998A7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5CB1E89-96A6-4F00-AFB8-A0202DE08CF8}" type="datetimeFigureOut">
              <a:rPr lang="ru-RU" smtClean="0"/>
              <a:t>29.10.2021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9D38F5-CC98-456D-A9B7-6474A8998A7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5CB1E89-96A6-4F00-AFB8-A0202DE08CF8}" type="datetimeFigureOut">
              <a:rPr lang="ru-RU" smtClean="0"/>
              <a:t>29.10.2021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9D38F5-CC98-456D-A9B7-6474A8998A7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5CB1E89-96A6-4F00-AFB8-A0202DE08CF8}" type="datetimeFigureOut">
              <a:rPr lang="ru-RU" smtClean="0"/>
              <a:t>29.10.2021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CD9D38F5-CC98-456D-A9B7-6474A8998A7C}"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5CB1E89-96A6-4F00-AFB8-A0202DE08CF8}" type="datetimeFigureOut">
              <a:rPr lang="ru-RU" smtClean="0"/>
              <a:t>29.10.2021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9D38F5-CC98-456D-A9B7-6474A8998A7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5CB1E89-96A6-4F00-AFB8-A0202DE08CF8}" type="datetimeFigureOut">
              <a:rPr lang="ru-RU" smtClean="0"/>
              <a:t>29.10.2021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D9D38F5-CC98-456D-A9B7-6474A8998A7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5CB1E89-96A6-4F00-AFB8-A0202DE08CF8}" type="datetimeFigureOut">
              <a:rPr lang="ru-RU" smtClean="0"/>
              <a:t>29.10.2021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D9D38F5-CC98-456D-A9B7-6474A8998A7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CB1E89-96A6-4F00-AFB8-A0202DE08CF8}" type="datetimeFigureOut">
              <a:rPr lang="ru-RU" smtClean="0"/>
              <a:t>29.10.2021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D9D38F5-CC98-456D-A9B7-6474A8998A7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5CB1E89-96A6-4F00-AFB8-A0202DE08CF8}" type="datetimeFigureOut">
              <a:rPr lang="ru-RU" smtClean="0"/>
              <a:t>29.10.2021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9D38F5-CC98-456D-A9B7-6474A8998A7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5CB1E89-96A6-4F00-AFB8-A0202DE08CF8}" type="datetimeFigureOut">
              <a:rPr lang="ru-RU" smtClean="0"/>
              <a:t>29.10.2021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9D38F5-CC98-456D-A9B7-6474A8998A7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5CB1E89-96A6-4F00-AFB8-A0202DE08CF8}" type="datetimeFigureOut">
              <a:rPr lang="ru-RU" smtClean="0"/>
              <a:t>29.10.2021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D9D38F5-CC98-456D-A9B7-6474A8998A7C}"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0528" y="-1179512"/>
            <a:ext cx="8949680" cy="2736304"/>
          </a:xfrm>
        </p:spPr>
        <p:txBody>
          <a:bodyPr/>
          <a:lstStyle/>
          <a:p>
            <a:r>
              <a:rPr lang="ru-RU" dirty="0" smtClean="0"/>
              <a:t>7 ноября парад на Красной площади 1941 г.</a:t>
            </a:r>
            <a:endParaRPr lang="ru-RU" dirty="0"/>
          </a:p>
        </p:txBody>
      </p:sp>
      <p:sp>
        <p:nvSpPr>
          <p:cNvPr id="3" name="Подзаголовок 2"/>
          <p:cNvSpPr>
            <a:spLocks noGrp="1"/>
          </p:cNvSpPr>
          <p:nvPr>
            <p:ph type="subTitle" idx="1"/>
          </p:nvPr>
        </p:nvSpPr>
        <p:spPr/>
        <p:txBody>
          <a:bodyPr/>
          <a:lstStyle/>
          <a:p>
            <a:endParaRPr lang="ru-RU"/>
          </a:p>
        </p:txBody>
      </p:sp>
      <p:pic>
        <p:nvPicPr>
          <p:cNvPr id="2050" name="Picture 2" descr="https://regnum.ru/uploads/pictures/news/2015/10/24/regnum_picture_1445686456_norm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628800"/>
            <a:ext cx="9180512" cy="52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470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C:\Users\dxs\Desktop\224c3eee-6744-44de-b9e7-88e6d5e736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828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dxs\Desktop\9c0a4eff-4d2b-4c31-859b-da16aa6f208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12776"/>
            <a:ext cx="4716016" cy="547124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xs\Desktop\292fddf9-f65e-4107-9b81-21c3c34df4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57175"/>
            <a:ext cx="9829800" cy="737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748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descr="C:\Users\dxs\Desktop\26c8dc4f-65b1-4e56-b86f-607873b3e76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42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descr="C:\Users\dxs\Desktop\8c6ddf91-3818-42b0-8456-77bd3a5a6ed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39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descr="C:\Users\dxs\Desktop\67bee15d-2c98-458e-b052-f19272e323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978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descr="C:\Users\dxs\Desktop\317f1a04-8680-4620-944b-c498d9027b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4932040" cy="655272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xs\Desktop\1c5ecd82-9d33-4522-993f-946059e81db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16632"/>
            <a:ext cx="435597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120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descr="C:\Users\dxs\Desktop\64c7f362-325d-4310-9255-b7ebd2322bf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660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descr="C:\Users\dxs\Desktop\51c1dbc7-1026-4baa-af13-bafd50a47b2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38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8" name="Picture 4" descr="https://image3.slideserve.com/6473439/slide9-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432484"/>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06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5" name="Picture 3" descr="C:\Users\dxs\Desktop\img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34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descr="https://ds04.infourok.ru/uploads/ex/1262/00038149-eea2085b/img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9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22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4" name="Picture 4" descr="https://pic.rutube.ru/video/2d/25/2d25d4aa0763a164c5a07f00de94fa6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4330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674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6146" name="Picture 2" descr="https://ds04.infourok.ru/uploads/ex/1379/0007dba8-6a6670e6/img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90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0"/>
            <a:ext cx="9036496" cy="6309320"/>
          </a:xfrm>
        </p:spPr>
        <p:txBody>
          <a:bodyPr/>
          <a:lstStyle/>
          <a:p>
            <a:r>
              <a:rPr lang="ru-RU" dirty="0" smtClean="0"/>
              <a:t>В преддверии Дня воинской славы – 7 </a:t>
            </a:r>
            <a:r>
              <a:rPr lang="ru-RU" dirty="0" smtClean="0"/>
              <a:t>ноября, в нашей школе, на уроках истории, была проведена беседа о самом коротком параде на Красной площади, после которого наши солдаты отправились защищать подступы к Москве. </a:t>
            </a:r>
          </a:p>
          <a:p>
            <a:r>
              <a:rPr lang="ru-RU" dirty="0" smtClean="0"/>
              <a:t>Оборона города продолжалась неполных 7 месяцев. 203 дня  и ночи, с 30 сентября 1941года по 20 апреля 1942 года. Это сражение стало одним из самых масштабных во Второй мировой войне. Ни одна столица мира не дала такого мощного отпора Гитлеру. Именно под Москвой он потерпел свое первое серьезное поражение.</a:t>
            </a:r>
          </a:p>
          <a:p>
            <a:r>
              <a:rPr lang="ru-RU" dirty="0" smtClean="0"/>
              <a:t>Ребята читали газеты того периода, рассматривали фотографии и обсуждали события тех лет.</a:t>
            </a:r>
            <a:endParaRPr lang="ru-RU" dirty="0"/>
          </a:p>
        </p:txBody>
      </p:sp>
      <p:sp>
        <p:nvSpPr>
          <p:cNvPr id="4" name="Заголовок 3"/>
          <p:cNvSpPr>
            <a:spLocks noGrp="1"/>
          </p:cNvSpPr>
          <p:nvPr>
            <p:ph type="title"/>
          </p:nvPr>
        </p:nvSpPr>
        <p:spPr/>
        <p:txBody>
          <a:bodyPr>
            <a:normAutofit fontScale="90000"/>
          </a:bodyPr>
          <a:lstStyle/>
          <a:p>
            <a:r>
              <a:rPr lang="ru-RU" dirty="0" smtClean="0"/>
              <a:t/>
            </a:r>
            <a:br>
              <a:rPr lang="ru-RU" dirty="0" smtClean="0"/>
            </a:br>
            <a:r>
              <a:rPr lang="ru-RU" dirty="0" smtClean="0"/>
              <a:t/>
            </a:r>
            <a:br>
              <a:rPr lang="ru-RU" dirty="0" smtClean="0"/>
            </a:br>
            <a:r>
              <a:rPr lang="ru-RU" dirty="0" smtClean="0"/>
              <a:t>  </a:t>
            </a:r>
            <a:r>
              <a:rPr lang="ru-RU" dirty="0" smtClean="0"/>
              <a:t>,</a:t>
            </a:r>
            <a:br>
              <a:rPr lang="ru-RU" dirty="0" smtClean="0"/>
            </a:br>
            <a:r>
              <a:rPr lang="ru-RU" dirty="0" smtClean="0"/>
              <a:t/>
            </a:r>
            <a:br>
              <a:rPr lang="ru-RU" dirty="0" smtClean="0"/>
            </a:br>
            <a:r>
              <a:rPr lang="ru-RU" dirty="0"/>
              <a:t/>
            </a:r>
            <a:br>
              <a:rPr lang="ru-RU" dirty="0"/>
            </a:br>
            <a:endParaRPr lang="ru-RU" dirty="0"/>
          </a:p>
        </p:txBody>
      </p:sp>
    </p:spTree>
    <p:extLst>
      <p:ext uri="{BB962C8B-B14F-4D97-AF65-F5344CB8AC3E}">
        <p14:creationId xmlns:p14="http://schemas.microsoft.com/office/powerpoint/2010/main" val="1565758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dxs\Desktop\3d81a319-a04c-46f9-b798-631d4aa488b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4176464" cy="53732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xs\Desktop\5d9433c6-8a17-4457-909b-d90184114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484784"/>
            <a:ext cx="4536504"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94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1" name="Picture 3" descr="C:\Users\dxs\Desktop\97f3ca3f-23a4-43c3-93cf-e5efa1ac55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3068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80</TotalTime>
  <Words>116</Words>
  <Application>Microsoft Office PowerPoint</Application>
  <PresentationFormat>Экран (4:3)</PresentationFormat>
  <Paragraphs>5</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Апекс</vt:lpstr>
      <vt:lpstr>7 ноября парад на Красной площади 1941 г.</vt:lpstr>
      <vt:lpstr>Презентация PowerPoint</vt:lpstr>
      <vt:lpstr>Презентация PowerPoint</vt:lpstr>
      <vt:lpstr>Презентация PowerPoint</vt:lpstr>
      <vt:lpstr>Презентация PowerPoint</vt:lpstr>
      <vt:lpstr>Презентация PowerPoint</vt:lpstr>
      <vt:lpstr>    ,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ноября парад на Красной площади 1941 г.</dc:title>
  <dc:creator>dxs</dc:creator>
  <cp:lastModifiedBy>dxs</cp:lastModifiedBy>
  <cp:revision>12</cp:revision>
  <cp:lastPrinted>2021-10-26T15:03:37Z</cp:lastPrinted>
  <dcterms:created xsi:type="dcterms:W3CDTF">2021-10-26T11:25:04Z</dcterms:created>
  <dcterms:modified xsi:type="dcterms:W3CDTF">2021-10-29T06:39:18Z</dcterms:modified>
</cp:coreProperties>
</file>